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45BFDC-8D16-4DEF-BBE7-63D98DE9F847}" v="25" dt="2025-03-22T09:43:26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a Rastiana" userId="b738b2d24b21757f" providerId="LiveId" clId="{FD45BFDC-8D16-4DEF-BBE7-63D98DE9F847}"/>
    <pc:docChg chg="undo custSel addSld modSld modMainMaster">
      <pc:chgData name="Erna Rastiana" userId="b738b2d24b21757f" providerId="LiveId" clId="{FD45BFDC-8D16-4DEF-BBE7-63D98DE9F847}" dt="2025-03-22T09:43:26.123" v="323"/>
      <pc:docMkLst>
        <pc:docMk/>
      </pc:docMkLst>
      <pc:sldChg chg="modSp modTransition">
        <pc:chgData name="Erna Rastiana" userId="b738b2d24b21757f" providerId="LiveId" clId="{FD45BFDC-8D16-4DEF-BBE7-63D98DE9F847}" dt="2025-03-22T09:43:26.123" v="323"/>
        <pc:sldMkLst>
          <pc:docMk/>
          <pc:sldMk cId="765394933" sldId="256"/>
        </pc:sldMkLst>
        <pc:spChg chg="mod">
          <ac:chgData name="Erna Rastiana" userId="b738b2d24b21757f" providerId="LiveId" clId="{FD45BFDC-8D16-4DEF-BBE7-63D98DE9F847}" dt="2025-03-22T09:12:28.461" v="206"/>
          <ac:spMkLst>
            <pc:docMk/>
            <pc:sldMk cId="765394933" sldId="256"/>
            <ac:spMk id="2" creationId="{F5402CB6-DE03-954E-6D8A-4F9D4374177E}"/>
          </ac:spMkLst>
        </pc:spChg>
        <pc:spChg chg="mod">
          <ac:chgData name="Erna Rastiana" userId="b738b2d24b21757f" providerId="LiveId" clId="{FD45BFDC-8D16-4DEF-BBE7-63D98DE9F847}" dt="2025-03-22T09:12:28.461" v="206"/>
          <ac:spMkLst>
            <pc:docMk/>
            <pc:sldMk cId="765394933" sldId="256"/>
            <ac:spMk id="3" creationId="{7B67C8A8-7521-1979-F015-DD0701BC646E}"/>
          </ac:spMkLst>
        </pc:spChg>
      </pc:sldChg>
      <pc:sldChg chg="modSp mod modTransition">
        <pc:chgData name="Erna Rastiana" userId="b738b2d24b21757f" providerId="LiveId" clId="{FD45BFDC-8D16-4DEF-BBE7-63D98DE9F847}" dt="2025-03-22T09:43:26.123" v="323"/>
        <pc:sldMkLst>
          <pc:docMk/>
          <pc:sldMk cId="1659006952" sldId="257"/>
        </pc:sldMkLst>
        <pc:spChg chg="mod">
          <ac:chgData name="Erna Rastiana" userId="b738b2d24b21757f" providerId="LiveId" clId="{FD45BFDC-8D16-4DEF-BBE7-63D98DE9F847}" dt="2025-03-22T09:12:28.461" v="206"/>
          <ac:spMkLst>
            <pc:docMk/>
            <pc:sldMk cId="1659006952" sldId="257"/>
            <ac:spMk id="2" creationId="{2BF0A1C7-411A-F239-462B-6C649D7AE9E3}"/>
          </ac:spMkLst>
        </pc:spChg>
        <pc:spChg chg="mod">
          <ac:chgData name="Erna Rastiana" userId="b738b2d24b21757f" providerId="LiveId" clId="{FD45BFDC-8D16-4DEF-BBE7-63D98DE9F847}" dt="2025-03-22T09:35:28.996" v="294" actId="5793"/>
          <ac:spMkLst>
            <pc:docMk/>
            <pc:sldMk cId="1659006952" sldId="257"/>
            <ac:spMk id="3" creationId="{AD49C7F5-6BB8-1C6B-8EA1-8DC4C3431354}"/>
          </ac:spMkLst>
        </pc:spChg>
      </pc:sldChg>
      <pc:sldChg chg="addSp delSp modSp mod modTransition">
        <pc:chgData name="Erna Rastiana" userId="b738b2d24b21757f" providerId="LiveId" clId="{FD45BFDC-8D16-4DEF-BBE7-63D98DE9F847}" dt="2025-03-22T09:43:26.123" v="323"/>
        <pc:sldMkLst>
          <pc:docMk/>
          <pc:sldMk cId="2826671664" sldId="258"/>
        </pc:sldMkLst>
        <pc:spChg chg="mod">
          <ac:chgData name="Erna Rastiana" userId="b738b2d24b21757f" providerId="LiveId" clId="{FD45BFDC-8D16-4DEF-BBE7-63D98DE9F847}" dt="2025-03-22T09:12:28.461" v="206"/>
          <ac:spMkLst>
            <pc:docMk/>
            <pc:sldMk cId="2826671664" sldId="258"/>
            <ac:spMk id="2" creationId="{E32A7575-3C06-62B8-C96A-447613DC4506}"/>
          </ac:spMkLst>
        </pc:spChg>
        <pc:spChg chg="mod">
          <ac:chgData name="Erna Rastiana" userId="b738b2d24b21757f" providerId="LiveId" clId="{FD45BFDC-8D16-4DEF-BBE7-63D98DE9F847}" dt="2025-03-22T09:41:35.642" v="310" actId="20577"/>
          <ac:spMkLst>
            <pc:docMk/>
            <pc:sldMk cId="2826671664" sldId="258"/>
            <ac:spMk id="3" creationId="{7B2AAC00-E3A1-A4F0-960D-57B14CE31F82}"/>
          </ac:spMkLst>
        </pc:spChg>
        <pc:picChg chg="add del mod">
          <ac:chgData name="Erna Rastiana" userId="b738b2d24b21757f" providerId="LiveId" clId="{FD45BFDC-8D16-4DEF-BBE7-63D98DE9F847}" dt="2025-03-22T09:41:20.696" v="304" actId="478"/>
          <ac:picMkLst>
            <pc:docMk/>
            <pc:sldMk cId="2826671664" sldId="258"/>
            <ac:picMk id="5" creationId="{A79E8CC8-3D45-94BF-3C1C-C3BCB31845F2}"/>
          </ac:picMkLst>
        </pc:picChg>
        <pc:picChg chg="add del mod">
          <ac:chgData name="Erna Rastiana" userId="b738b2d24b21757f" providerId="LiveId" clId="{FD45BFDC-8D16-4DEF-BBE7-63D98DE9F847}" dt="2025-03-22T09:41:23.907" v="305" actId="478"/>
          <ac:picMkLst>
            <pc:docMk/>
            <pc:sldMk cId="2826671664" sldId="258"/>
            <ac:picMk id="7" creationId="{2754EE0B-E0BF-6038-753C-57F8604E121A}"/>
          </ac:picMkLst>
        </pc:picChg>
      </pc:sldChg>
      <pc:sldChg chg="modSp mod modTransition">
        <pc:chgData name="Erna Rastiana" userId="b738b2d24b21757f" providerId="LiveId" clId="{FD45BFDC-8D16-4DEF-BBE7-63D98DE9F847}" dt="2025-03-22T09:43:26.123" v="323"/>
        <pc:sldMkLst>
          <pc:docMk/>
          <pc:sldMk cId="97448942" sldId="259"/>
        </pc:sldMkLst>
        <pc:spChg chg="mod">
          <ac:chgData name="Erna Rastiana" userId="b738b2d24b21757f" providerId="LiveId" clId="{FD45BFDC-8D16-4DEF-BBE7-63D98DE9F847}" dt="2025-03-22T09:12:28.461" v="206"/>
          <ac:spMkLst>
            <pc:docMk/>
            <pc:sldMk cId="97448942" sldId="259"/>
            <ac:spMk id="2" creationId="{3D57622D-4408-D20F-CA94-6BFD73414FB2}"/>
          </ac:spMkLst>
        </pc:spChg>
        <pc:spChg chg="mod">
          <ac:chgData name="Erna Rastiana" userId="b738b2d24b21757f" providerId="LiveId" clId="{FD45BFDC-8D16-4DEF-BBE7-63D98DE9F847}" dt="2025-03-22T09:41:53.241" v="315" actId="5793"/>
          <ac:spMkLst>
            <pc:docMk/>
            <pc:sldMk cId="97448942" sldId="259"/>
            <ac:spMk id="3" creationId="{A3631340-2392-A52B-ED79-8293B48D558F}"/>
          </ac:spMkLst>
        </pc:spChg>
      </pc:sldChg>
      <pc:sldChg chg="addSp delSp modSp mod modTransition">
        <pc:chgData name="Erna Rastiana" userId="b738b2d24b21757f" providerId="LiveId" clId="{FD45BFDC-8D16-4DEF-BBE7-63D98DE9F847}" dt="2025-03-22T09:43:26.123" v="323"/>
        <pc:sldMkLst>
          <pc:docMk/>
          <pc:sldMk cId="2831093547" sldId="260"/>
        </pc:sldMkLst>
        <pc:spChg chg="mod">
          <ac:chgData name="Erna Rastiana" userId="b738b2d24b21757f" providerId="LiveId" clId="{FD45BFDC-8D16-4DEF-BBE7-63D98DE9F847}" dt="2025-03-22T09:12:28.461" v="206"/>
          <ac:spMkLst>
            <pc:docMk/>
            <pc:sldMk cId="2831093547" sldId="260"/>
            <ac:spMk id="2" creationId="{22B470AC-8BDC-7EFD-32D4-5033D4F7291A}"/>
          </ac:spMkLst>
        </pc:spChg>
        <pc:spChg chg="mod">
          <ac:chgData name="Erna Rastiana" userId="b738b2d24b21757f" providerId="LiveId" clId="{FD45BFDC-8D16-4DEF-BBE7-63D98DE9F847}" dt="2025-03-22T09:12:28.461" v="206"/>
          <ac:spMkLst>
            <pc:docMk/>
            <pc:sldMk cId="2831093547" sldId="260"/>
            <ac:spMk id="3" creationId="{846537A3-5276-16E0-5C23-594DFD8CC423}"/>
          </ac:spMkLst>
        </pc:spChg>
        <pc:spChg chg="del">
          <ac:chgData name="Erna Rastiana" userId="b738b2d24b21757f" providerId="LiveId" clId="{FD45BFDC-8D16-4DEF-BBE7-63D98DE9F847}" dt="2025-03-22T09:02:15.709" v="172" actId="478"/>
          <ac:spMkLst>
            <pc:docMk/>
            <pc:sldMk cId="2831093547" sldId="260"/>
            <ac:spMk id="4" creationId="{E07F6036-C9DB-7FA9-8F58-26A9FA30E482}"/>
          </ac:spMkLst>
        </pc:spChg>
        <pc:spChg chg="del">
          <ac:chgData name="Erna Rastiana" userId="b738b2d24b21757f" providerId="LiveId" clId="{FD45BFDC-8D16-4DEF-BBE7-63D98DE9F847}" dt="2025-03-22T09:02:48.570" v="178" actId="478"/>
          <ac:spMkLst>
            <pc:docMk/>
            <pc:sldMk cId="2831093547" sldId="260"/>
            <ac:spMk id="5" creationId="{C697DDD7-4393-F606-3160-B7CA1E38CAF8}"/>
          </ac:spMkLst>
        </pc:spChg>
        <pc:picChg chg="add mod">
          <ac:chgData name="Erna Rastiana" userId="b738b2d24b21757f" providerId="LiveId" clId="{FD45BFDC-8D16-4DEF-BBE7-63D98DE9F847}" dt="2025-03-22T09:05:54.113" v="204" actId="1076"/>
          <ac:picMkLst>
            <pc:docMk/>
            <pc:sldMk cId="2831093547" sldId="260"/>
            <ac:picMk id="7" creationId="{1F0F6346-331B-23D8-74D3-656F2CBD9D0D}"/>
          </ac:picMkLst>
        </pc:picChg>
        <pc:picChg chg="add mod">
          <ac:chgData name="Erna Rastiana" userId="b738b2d24b21757f" providerId="LiveId" clId="{FD45BFDC-8D16-4DEF-BBE7-63D98DE9F847}" dt="2025-03-22T09:06:02.632" v="205" actId="1076"/>
          <ac:picMkLst>
            <pc:docMk/>
            <pc:sldMk cId="2831093547" sldId="260"/>
            <ac:picMk id="9" creationId="{2A7DD801-D33C-74D2-032D-D0702C55E2CB}"/>
          </ac:picMkLst>
        </pc:picChg>
      </pc:sldChg>
      <pc:sldChg chg="addSp delSp modSp mod modTransition">
        <pc:chgData name="Erna Rastiana" userId="b738b2d24b21757f" providerId="LiveId" clId="{FD45BFDC-8D16-4DEF-BBE7-63D98DE9F847}" dt="2025-03-22T09:43:26.123" v="323"/>
        <pc:sldMkLst>
          <pc:docMk/>
          <pc:sldMk cId="1760931470" sldId="261"/>
        </pc:sldMkLst>
        <pc:spChg chg="mod">
          <ac:chgData name="Erna Rastiana" userId="b738b2d24b21757f" providerId="LiveId" clId="{FD45BFDC-8D16-4DEF-BBE7-63D98DE9F847}" dt="2025-03-22T09:12:28.461" v="206"/>
          <ac:spMkLst>
            <pc:docMk/>
            <pc:sldMk cId="1760931470" sldId="261"/>
            <ac:spMk id="2" creationId="{A8FF596D-551D-F2EF-F5F5-509D968CC53F}"/>
          </ac:spMkLst>
        </pc:spChg>
        <pc:spChg chg="mod">
          <ac:chgData name="Erna Rastiana" userId="b738b2d24b21757f" providerId="LiveId" clId="{FD45BFDC-8D16-4DEF-BBE7-63D98DE9F847}" dt="2025-03-22T09:12:28.461" v="206"/>
          <ac:spMkLst>
            <pc:docMk/>
            <pc:sldMk cId="1760931470" sldId="261"/>
            <ac:spMk id="3" creationId="{A39A9388-2E62-8E11-93A4-892EA7767B07}"/>
          </ac:spMkLst>
        </pc:spChg>
        <pc:spChg chg="del">
          <ac:chgData name="Erna Rastiana" userId="b738b2d24b21757f" providerId="LiveId" clId="{FD45BFDC-8D16-4DEF-BBE7-63D98DE9F847}" dt="2025-03-22T09:03:42.460" v="186" actId="478"/>
          <ac:spMkLst>
            <pc:docMk/>
            <pc:sldMk cId="1760931470" sldId="261"/>
            <ac:spMk id="6" creationId="{858188CD-428A-B790-BA1D-4814A8BA77AB}"/>
          </ac:spMkLst>
        </pc:spChg>
        <pc:spChg chg="del">
          <ac:chgData name="Erna Rastiana" userId="b738b2d24b21757f" providerId="LiveId" clId="{FD45BFDC-8D16-4DEF-BBE7-63D98DE9F847}" dt="2025-03-22T09:03:42.460" v="186" actId="478"/>
          <ac:spMkLst>
            <pc:docMk/>
            <pc:sldMk cId="1760931470" sldId="261"/>
            <ac:spMk id="7" creationId="{AF391D15-1117-CEA2-8217-4C50250C6E76}"/>
          </ac:spMkLst>
        </pc:spChg>
        <pc:picChg chg="add mod">
          <ac:chgData name="Erna Rastiana" userId="b738b2d24b21757f" providerId="LiveId" clId="{FD45BFDC-8D16-4DEF-BBE7-63D98DE9F847}" dt="2025-03-22T09:05:40.814" v="201" actId="1076"/>
          <ac:picMkLst>
            <pc:docMk/>
            <pc:sldMk cId="1760931470" sldId="261"/>
            <ac:picMk id="9" creationId="{4E823262-63E0-667B-6E04-4CDF48835702}"/>
          </ac:picMkLst>
        </pc:picChg>
        <pc:picChg chg="add mod">
          <ac:chgData name="Erna Rastiana" userId="b738b2d24b21757f" providerId="LiveId" clId="{FD45BFDC-8D16-4DEF-BBE7-63D98DE9F847}" dt="2025-03-22T09:05:31.884" v="200" actId="1076"/>
          <ac:picMkLst>
            <pc:docMk/>
            <pc:sldMk cId="1760931470" sldId="261"/>
            <ac:picMk id="11" creationId="{A4676812-9118-A245-6BC7-9966F63B36D4}"/>
          </ac:picMkLst>
        </pc:picChg>
      </pc:sldChg>
      <pc:sldChg chg="addSp delSp modSp mod modTransition">
        <pc:chgData name="Erna Rastiana" userId="b738b2d24b21757f" providerId="LiveId" clId="{FD45BFDC-8D16-4DEF-BBE7-63D98DE9F847}" dt="2025-03-22T09:43:26.123" v="323"/>
        <pc:sldMkLst>
          <pc:docMk/>
          <pc:sldMk cId="3251954670" sldId="262"/>
        </pc:sldMkLst>
        <pc:spChg chg="mod">
          <ac:chgData name="Erna Rastiana" userId="b738b2d24b21757f" providerId="LiveId" clId="{FD45BFDC-8D16-4DEF-BBE7-63D98DE9F847}" dt="2025-03-22T09:12:28.461" v="206"/>
          <ac:spMkLst>
            <pc:docMk/>
            <pc:sldMk cId="3251954670" sldId="262"/>
            <ac:spMk id="2" creationId="{521D7318-612A-9746-6968-C32EC3711BA1}"/>
          </ac:spMkLst>
        </pc:spChg>
        <pc:spChg chg="mod">
          <ac:chgData name="Erna Rastiana" userId="b738b2d24b21757f" providerId="LiveId" clId="{FD45BFDC-8D16-4DEF-BBE7-63D98DE9F847}" dt="2025-03-22T09:12:28.461" v="206"/>
          <ac:spMkLst>
            <pc:docMk/>
            <pc:sldMk cId="3251954670" sldId="262"/>
            <ac:spMk id="3" creationId="{35E4D050-3C57-8A9E-B667-342CE977A269}"/>
          </ac:spMkLst>
        </pc:spChg>
        <pc:spChg chg="add">
          <ac:chgData name="Erna Rastiana" userId="b738b2d24b21757f" providerId="LiveId" clId="{FD45BFDC-8D16-4DEF-BBE7-63D98DE9F847}" dt="2025-03-22T09:22:05.671" v="208"/>
          <ac:spMkLst>
            <pc:docMk/>
            <pc:sldMk cId="3251954670" sldId="262"/>
            <ac:spMk id="4" creationId="{CB330548-6236-571E-B423-2DD8E947986C}"/>
          </ac:spMkLst>
        </pc:spChg>
        <pc:picChg chg="add del mod">
          <ac:chgData name="Erna Rastiana" userId="b738b2d24b21757f" providerId="LiveId" clId="{FD45BFDC-8D16-4DEF-BBE7-63D98DE9F847}" dt="2025-03-22T09:23:29.768" v="212" actId="21"/>
          <ac:picMkLst>
            <pc:docMk/>
            <pc:sldMk cId="3251954670" sldId="262"/>
            <ac:picMk id="6" creationId="{F759AA61-2A20-A092-88FC-E887972E6843}"/>
          </ac:picMkLst>
        </pc:picChg>
        <pc:picChg chg="add del mod">
          <ac:chgData name="Erna Rastiana" userId="b738b2d24b21757f" providerId="LiveId" clId="{FD45BFDC-8D16-4DEF-BBE7-63D98DE9F847}" dt="2025-03-22T09:28:11.149" v="228" actId="478"/>
          <ac:picMkLst>
            <pc:docMk/>
            <pc:sldMk cId="3251954670" sldId="262"/>
            <ac:picMk id="8" creationId="{9FB6BB24-4E02-1DC9-1D8F-8ABA3C144099}"/>
          </ac:picMkLst>
        </pc:picChg>
        <pc:picChg chg="add mod">
          <ac:chgData name="Erna Rastiana" userId="b738b2d24b21757f" providerId="LiveId" clId="{FD45BFDC-8D16-4DEF-BBE7-63D98DE9F847}" dt="2025-03-22T09:29:23.928" v="234" actId="1076"/>
          <ac:picMkLst>
            <pc:docMk/>
            <pc:sldMk cId="3251954670" sldId="262"/>
            <ac:picMk id="10" creationId="{1E467061-55F9-2693-9C41-14EF9E09864D}"/>
          </ac:picMkLst>
        </pc:picChg>
      </pc:sldChg>
      <pc:sldChg chg="addSp modSp new mod modTransition">
        <pc:chgData name="Erna Rastiana" userId="b738b2d24b21757f" providerId="LiveId" clId="{FD45BFDC-8D16-4DEF-BBE7-63D98DE9F847}" dt="2025-03-22T09:43:26.123" v="323"/>
        <pc:sldMkLst>
          <pc:docMk/>
          <pc:sldMk cId="1168029510" sldId="263"/>
        </pc:sldMkLst>
        <pc:spChg chg="mod">
          <ac:chgData name="Erna Rastiana" userId="b738b2d24b21757f" providerId="LiveId" clId="{FD45BFDC-8D16-4DEF-BBE7-63D98DE9F847}" dt="2025-03-22T09:12:28.461" v="206"/>
          <ac:spMkLst>
            <pc:docMk/>
            <pc:sldMk cId="1168029510" sldId="263"/>
            <ac:spMk id="2" creationId="{B925D637-7209-FB4B-EB85-E65EF873E8BC}"/>
          </ac:spMkLst>
        </pc:spChg>
        <pc:spChg chg="mod">
          <ac:chgData name="Erna Rastiana" userId="b738b2d24b21757f" providerId="LiveId" clId="{FD45BFDC-8D16-4DEF-BBE7-63D98DE9F847}" dt="2025-03-22T09:12:28.461" v="206"/>
          <ac:spMkLst>
            <pc:docMk/>
            <pc:sldMk cId="1168029510" sldId="263"/>
            <ac:spMk id="3" creationId="{335E19BA-C223-4077-4D34-B27DEFDBC8DC}"/>
          </ac:spMkLst>
        </pc:spChg>
        <pc:spChg chg="add">
          <ac:chgData name="Erna Rastiana" userId="b738b2d24b21757f" providerId="LiveId" clId="{FD45BFDC-8D16-4DEF-BBE7-63D98DE9F847}" dt="2025-03-22T09:21:59.264" v="207"/>
          <ac:spMkLst>
            <pc:docMk/>
            <pc:sldMk cId="1168029510" sldId="263"/>
            <ac:spMk id="4" creationId="{6062A170-9A2A-BBD5-1B8F-3D6FD10727EC}"/>
          </ac:spMkLst>
        </pc:spChg>
        <pc:picChg chg="add mod">
          <ac:chgData name="Erna Rastiana" userId="b738b2d24b21757f" providerId="LiveId" clId="{FD45BFDC-8D16-4DEF-BBE7-63D98DE9F847}" dt="2025-03-22T09:26:16.143" v="226" actId="1076"/>
          <ac:picMkLst>
            <pc:docMk/>
            <pc:sldMk cId="1168029510" sldId="263"/>
            <ac:picMk id="6" creationId="{F759AA61-2A20-A092-88FC-E887972E6843}"/>
          </ac:picMkLst>
        </pc:picChg>
        <pc:picChg chg="add mod">
          <ac:chgData name="Erna Rastiana" userId="b738b2d24b21757f" providerId="LiveId" clId="{FD45BFDC-8D16-4DEF-BBE7-63D98DE9F847}" dt="2025-03-22T09:25:57.496" v="224" actId="1076"/>
          <ac:picMkLst>
            <pc:docMk/>
            <pc:sldMk cId="1168029510" sldId="263"/>
            <ac:picMk id="7" creationId="{742991F1-E229-FAB9-92D3-7870F72EDE00}"/>
          </ac:picMkLst>
        </pc:picChg>
      </pc:sldChg>
      <pc:sldChg chg="addSp delSp modSp new mod modTransition modClrScheme chgLayout">
        <pc:chgData name="Erna Rastiana" userId="b738b2d24b21757f" providerId="LiveId" clId="{FD45BFDC-8D16-4DEF-BBE7-63D98DE9F847}" dt="2025-03-22T09:43:26.123" v="323"/>
        <pc:sldMkLst>
          <pc:docMk/>
          <pc:sldMk cId="4218738404" sldId="264"/>
        </pc:sldMkLst>
        <pc:spChg chg="del mod ord">
          <ac:chgData name="Erna Rastiana" userId="b738b2d24b21757f" providerId="LiveId" clId="{FD45BFDC-8D16-4DEF-BBE7-63D98DE9F847}" dt="2025-03-22T08:39:29.187" v="133" actId="700"/>
          <ac:spMkLst>
            <pc:docMk/>
            <pc:sldMk cId="4218738404" sldId="264"/>
            <ac:spMk id="2" creationId="{FFC22FCE-7084-354B-DBBB-F5BC1BF63267}"/>
          </ac:spMkLst>
        </pc:spChg>
        <pc:spChg chg="del mod ord">
          <ac:chgData name="Erna Rastiana" userId="b738b2d24b21757f" providerId="LiveId" clId="{FD45BFDC-8D16-4DEF-BBE7-63D98DE9F847}" dt="2025-03-22T08:39:29.187" v="133" actId="700"/>
          <ac:spMkLst>
            <pc:docMk/>
            <pc:sldMk cId="4218738404" sldId="264"/>
            <ac:spMk id="3" creationId="{5B9B5CAA-6CB8-8FE2-932B-F169217D674A}"/>
          </ac:spMkLst>
        </pc:spChg>
        <pc:spChg chg="add mod ord">
          <ac:chgData name="Erna Rastiana" userId="b738b2d24b21757f" providerId="LiveId" clId="{FD45BFDC-8D16-4DEF-BBE7-63D98DE9F847}" dt="2025-03-22T09:12:28.461" v="206"/>
          <ac:spMkLst>
            <pc:docMk/>
            <pc:sldMk cId="4218738404" sldId="264"/>
            <ac:spMk id="4" creationId="{14BA6012-3512-42E5-9E23-B7F6330FD2D0}"/>
          </ac:spMkLst>
        </pc:spChg>
        <pc:spChg chg="add mod ord">
          <ac:chgData name="Erna Rastiana" userId="b738b2d24b21757f" providerId="LiveId" clId="{FD45BFDC-8D16-4DEF-BBE7-63D98DE9F847}" dt="2025-03-22T09:32:23.120" v="260" actId="20577"/>
          <ac:spMkLst>
            <pc:docMk/>
            <pc:sldMk cId="4218738404" sldId="264"/>
            <ac:spMk id="5" creationId="{DC13BB56-583A-365B-B3E2-B9A1B4371C93}"/>
          </ac:spMkLst>
        </pc:spChg>
        <pc:spChg chg="add mod ord">
          <ac:chgData name="Erna Rastiana" userId="b738b2d24b21757f" providerId="LiveId" clId="{FD45BFDC-8D16-4DEF-BBE7-63D98DE9F847}" dt="2025-03-22T09:34:08.734" v="289" actId="20577"/>
          <ac:spMkLst>
            <pc:docMk/>
            <pc:sldMk cId="4218738404" sldId="264"/>
            <ac:spMk id="6" creationId="{D97941BB-5CDC-FF6A-DA10-55714E8C35F9}"/>
          </ac:spMkLst>
        </pc:spChg>
        <pc:picChg chg="add mod">
          <ac:chgData name="Erna Rastiana" userId="b738b2d24b21757f" providerId="LiveId" clId="{FD45BFDC-8D16-4DEF-BBE7-63D98DE9F847}" dt="2025-03-22T09:31:56.920" v="249" actId="1076"/>
          <ac:picMkLst>
            <pc:docMk/>
            <pc:sldMk cId="4218738404" sldId="264"/>
            <ac:picMk id="8" creationId="{7B25BD21-75B4-3378-4291-CAC1C1652BE1}"/>
          </ac:picMkLst>
        </pc:picChg>
        <pc:picChg chg="add mod">
          <ac:chgData name="Erna Rastiana" userId="b738b2d24b21757f" providerId="LiveId" clId="{FD45BFDC-8D16-4DEF-BBE7-63D98DE9F847}" dt="2025-03-22T09:33:32.668" v="267" actId="1076"/>
          <ac:picMkLst>
            <pc:docMk/>
            <pc:sldMk cId="4218738404" sldId="264"/>
            <ac:picMk id="10" creationId="{9FEC03A9-B480-3649-4712-25282FC6F2B4}"/>
          </ac:picMkLst>
        </pc:picChg>
        <pc:picChg chg="add mod">
          <ac:chgData name="Erna Rastiana" userId="b738b2d24b21757f" providerId="LiveId" clId="{FD45BFDC-8D16-4DEF-BBE7-63D98DE9F847}" dt="2025-03-22T09:34:04.065" v="279" actId="1076"/>
          <ac:picMkLst>
            <pc:docMk/>
            <pc:sldMk cId="4218738404" sldId="264"/>
            <ac:picMk id="11" creationId="{EDCD2255-957F-3B68-B1CB-EBFB6644990F}"/>
          </ac:picMkLst>
        </pc:picChg>
        <pc:picChg chg="add mod">
          <ac:chgData name="Erna Rastiana" userId="b738b2d24b21757f" providerId="LiveId" clId="{FD45BFDC-8D16-4DEF-BBE7-63D98DE9F847}" dt="2025-03-22T09:34:24.790" v="291" actId="1076"/>
          <ac:picMkLst>
            <pc:docMk/>
            <pc:sldMk cId="4218738404" sldId="264"/>
            <ac:picMk id="12" creationId="{34F85D5C-48FD-51B9-3D9A-BFD31015EDE5}"/>
          </ac:picMkLst>
        </pc:picChg>
      </pc:sldChg>
      <pc:sldMasterChg chg="modTransition modSldLayout">
        <pc:chgData name="Erna Rastiana" userId="b738b2d24b21757f" providerId="LiveId" clId="{FD45BFDC-8D16-4DEF-BBE7-63D98DE9F847}" dt="2025-03-22T09:43:26.123" v="323"/>
        <pc:sldMasterMkLst>
          <pc:docMk/>
          <pc:sldMasterMk cId="239447208" sldId="2147483660"/>
        </pc:sldMasterMkLst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1508007713" sldId="2147483661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3703443763" sldId="2147483662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2332357210" sldId="2147483663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1529779721" sldId="2147483664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3136878074" sldId="2147483665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2605287278" sldId="2147483666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892908484" sldId="2147483667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2024206261" sldId="2147483668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3863019030" sldId="2147483669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4169803502" sldId="2147483670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3045217688" sldId="2147483671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865817618" sldId="2147483672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3766824810" sldId="2147483673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4162109063" sldId="2147483674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1754300189" sldId="2147483675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3619063231" sldId="2147483676"/>
          </pc:sldLayoutMkLst>
        </pc:sldLayoutChg>
        <pc:sldLayoutChg chg="modTransition">
          <pc:chgData name="Erna Rastiana" userId="b738b2d24b21757f" providerId="LiveId" clId="{FD45BFDC-8D16-4DEF-BBE7-63D98DE9F847}" dt="2025-03-22T09:43:26.123" v="323"/>
          <pc:sldLayoutMkLst>
            <pc:docMk/>
            <pc:sldMasterMk cId="239447208" sldId="2147483660"/>
            <pc:sldLayoutMk cId="484373800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800771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980350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521768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581761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682481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210906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430018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906323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43738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34437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23572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97797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68780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52872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29084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420626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30190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A35F01-9DD3-4D9D-8DA1-BBD09DD28B2E}" type="datetimeFigureOut">
              <a:rPr lang="en-ID" smtClean="0"/>
              <a:t>22/03/2025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E14CFF6-9FDA-4F69-ACCC-7B8807199F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4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2CB6-DE03-954E-6D8A-4F9D43741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e-OPEX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7C8A8-7521-1979-F015-DD0701BC64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(Operational Expense)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653949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A1C7-411A-F239-462B-6C649D7A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9C7F5-6BB8-1C6B-8EA1-8DC4C3431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E-</a:t>
            </a:r>
            <a:r>
              <a:rPr lang="en-US" dirty="0" err="1"/>
              <a:t>OpEx</a:t>
            </a:r>
            <a:r>
              <a:rPr lang="en-US" dirty="0"/>
              <a:t> Application is a digital platform designed to help companies manage and control operational expenses (</a:t>
            </a:r>
            <a:r>
              <a:rPr lang="en-US" dirty="0" err="1"/>
              <a:t>OpEx</a:t>
            </a:r>
            <a:r>
              <a:rPr lang="en-US" dirty="0"/>
              <a:t>) more effectively and efficiently.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E -OPEX is Combining two technology, mobile application with Android platform for technical operation and responsive web application for controlling.</a:t>
            </a:r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590069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575-3C06-62B8-C96A-447613DC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AC00-E3A1-A4F0-960D-57B14CE31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Companies struggle with:</a:t>
            </a:r>
          </a:p>
          <a:p>
            <a:pPr marL="0" indent="0">
              <a:buNone/>
            </a:pPr>
            <a:endParaRPr lang="en-ID" dirty="0"/>
          </a:p>
          <a:p>
            <a:r>
              <a:rPr lang="en-US" dirty="0"/>
              <a:t>Manual transaction recording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Loss of transaction evidence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Time-consuming manual reporting processes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266716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622D-4408-D20F-CA94-6BFD7341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1340-2392-A52B-ED79-8293B48D5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objectives of this system are: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 Transaction Efficiency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Reduce Risk of Lost Evidence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Automate Reporting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894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70AC-8BDC-7EFD-32D4-5033D4F7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&amp; FEATURES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537A3-5276-16E0-5C23-594DFD8CC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REQUEST CASH:</a:t>
            </a:r>
          </a:p>
          <a:p>
            <a:r>
              <a:rPr lang="en-US" dirty="0"/>
              <a:t>Multiple Request Types</a:t>
            </a:r>
          </a:p>
          <a:p>
            <a:r>
              <a:rPr lang="en-US" dirty="0"/>
              <a:t>Configurable Request Limits</a:t>
            </a:r>
          </a:p>
          <a:p>
            <a:r>
              <a:rPr lang="en-US" dirty="0"/>
              <a:t>Request cash by projects</a:t>
            </a:r>
          </a:p>
          <a:p>
            <a:r>
              <a:rPr lang="en-US" dirty="0"/>
              <a:t>Transaction Approval</a:t>
            </a:r>
          </a:p>
          <a:p>
            <a:r>
              <a:rPr lang="en-US" dirty="0"/>
              <a:t>Transfer Receipt Upload</a:t>
            </a:r>
          </a:p>
          <a:p>
            <a:r>
              <a:rPr lang="en-US" dirty="0"/>
              <a:t>Notification Alerts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F6346-331B-23D8-74D3-656F2CBD9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54" y="1860047"/>
            <a:ext cx="2408903" cy="4282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7DD801-D33C-74D2-032D-D0702C55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977" y="1860047"/>
            <a:ext cx="2408903" cy="42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9354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F596D-551D-F2EF-F5F5-509D968C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&amp; FEATURES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A9388-2E62-8E11-93A4-892EA776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EXPENSES:</a:t>
            </a:r>
          </a:p>
          <a:p>
            <a:r>
              <a:rPr lang="en-ID" dirty="0"/>
              <a:t>Multi-Category Expense Tracking</a:t>
            </a:r>
          </a:p>
          <a:p>
            <a:r>
              <a:rPr lang="en-ID" dirty="0"/>
              <a:t>Mileage Tracking</a:t>
            </a:r>
          </a:p>
          <a:p>
            <a:r>
              <a:rPr lang="en-ID" dirty="0"/>
              <a:t>Take photos for evidence</a:t>
            </a:r>
          </a:p>
          <a:p>
            <a:r>
              <a:rPr lang="en-ID" dirty="0"/>
              <a:t>Project-Based Transaction Settlement</a:t>
            </a:r>
          </a:p>
          <a:p>
            <a:r>
              <a:rPr lang="en-ID" dirty="0"/>
              <a:t>Transaction Approval</a:t>
            </a:r>
          </a:p>
          <a:p>
            <a:r>
              <a:rPr lang="en-ID" dirty="0"/>
              <a:t>Notification Alerts</a:t>
            </a:r>
          </a:p>
          <a:p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823262-63E0-667B-6E04-4CDF4883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02" y="1860494"/>
            <a:ext cx="2408400" cy="428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676812-9118-A245-6BC7-9966F63B3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29" y="1860494"/>
            <a:ext cx="2408400" cy="42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314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7318-612A-9746-6968-C32EC371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&amp; FEATURES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4D050-3C57-8A9E-B667-342CE977A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REPORTING, system provides reports that can be downloaded in Excel format, including:</a:t>
            </a:r>
          </a:p>
          <a:p>
            <a:r>
              <a:rPr lang="en-ID" dirty="0"/>
              <a:t>Fuel Consumption Report</a:t>
            </a:r>
          </a:p>
          <a:p>
            <a:r>
              <a:rPr lang="en-ID" dirty="0"/>
              <a:t>Transfer &amp; Expense Report</a:t>
            </a:r>
          </a:p>
          <a:p>
            <a:r>
              <a:rPr lang="en-ID" dirty="0"/>
              <a:t>Project Summary Report</a:t>
            </a:r>
          </a:p>
          <a:p>
            <a:r>
              <a:rPr lang="en-ID" dirty="0"/>
              <a:t>Petty Cash Report</a:t>
            </a:r>
          </a:p>
          <a:p>
            <a:r>
              <a:rPr lang="en-ID" dirty="0"/>
              <a:t>Expense Category Report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B330548-6236-571E-B423-2DD8E9479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467061-55F9-2693-9C41-14EF9E098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17" y="3038026"/>
            <a:ext cx="3780000" cy="22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5467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D637-7209-FB4B-EB85-E65EF873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&amp; FEATURES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19BA-C223-4077-4D34-B27DEFDBC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MASTER DATA:</a:t>
            </a:r>
          </a:p>
          <a:p>
            <a:r>
              <a:rPr lang="en-US" dirty="0"/>
              <a:t>Role Master</a:t>
            </a:r>
          </a:p>
          <a:p>
            <a:r>
              <a:rPr lang="en-US" dirty="0"/>
              <a:t>User Master</a:t>
            </a:r>
          </a:p>
          <a:p>
            <a:r>
              <a:rPr lang="en-US" dirty="0"/>
              <a:t>Category Master</a:t>
            </a:r>
          </a:p>
          <a:p>
            <a:r>
              <a:rPr lang="en-US" dirty="0"/>
              <a:t>Activity Master</a:t>
            </a:r>
          </a:p>
          <a:p>
            <a:r>
              <a:rPr lang="en-US" dirty="0"/>
              <a:t>Project Master</a:t>
            </a:r>
          </a:p>
          <a:p>
            <a:r>
              <a:rPr lang="en-US" dirty="0"/>
              <a:t>Car Master</a:t>
            </a:r>
          </a:p>
          <a:p>
            <a:endParaRPr lang="en-ID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062A170-9A2A-BBD5-1B8F-3D6FD1072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9AA61-2A20-A092-88FC-E887972E6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22" y="3121322"/>
            <a:ext cx="3780000" cy="2252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2991F1-E229-FAB9-92D3-7870F72ED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79" y="3121813"/>
            <a:ext cx="3779175" cy="22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2951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A6012-3512-42E5-9E23-B7F6330F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!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13BB56-583A-365B-B3E2-B9A1B4371C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 Person:</a:t>
            </a:r>
          </a:p>
          <a:p>
            <a:pPr marL="0" indent="0">
              <a:buNone/>
            </a:pPr>
            <a:r>
              <a:rPr lang="it-IT" dirty="0"/>
              <a:t>Hermansyah </a:t>
            </a:r>
          </a:p>
          <a:p>
            <a:pPr marL="0" indent="0">
              <a:buNone/>
            </a:pPr>
            <a:r>
              <a:rPr lang="it-IT" dirty="0"/>
              <a:t>       +6281286520556</a:t>
            </a:r>
          </a:p>
          <a:p>
            <a:pPr marL="0" indent="0">
              <a:buNone/>
            </a:pPr>
            <a:r>
              <a:rPr lang="it-IT" dirty="0"/>
              <a:t>       hermansyah@ptezio.id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941BB-5CDC-FF6A-DA10-55714E8C35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 Person:</a:t>
            </a:r>
          </a:p>
          <a:p>
            <a:pPr marL="0" indent="0">
              <a:buNone/>
            </a:pPr>
            <a:r>
              <a:rPr lang="pt-BR" dirty="0"/>
              <a:t>Agus Sulaeman</a:t>
            </a:r>
          </a:p>
          <a:p>
            <a:pPr marL="0" indent="0">
              <a:buNone/>
            </a:pPr>
            <a:r>
              <a:rPr lang="it-IT" dirty="0"/>
              <a:t>       </a:t>
            </a:r>
            <a:r>
              <a:rPr lang="pt-BR" dirty="0"/>
              <a:t>+6281290174100</a:t>
            </a:r>
          </a:p>
          <a:p>
            <a:pPr marL="0" indent="0">
              <a:buNone/>
            </a:pPr>
            <a:r>
              <a:rPr lang="pt-BR" dirty="0"/>
              <a:t>       agus.sulaeman@ptezio.id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8" name="Graphic 7" descr="Email with solid fill">
            <a:extLst>
              <a:ext uri="{FF2B5EF4-FFF2-40B4-BE49-F238E27FC236}">
                <a16:creationId xmlns:a16="http://schemas.microsoft.com/office/drawing/2014/main" id="{7B25BD21-75B4-3378-4291-CAC1C1652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6714" y="3803650"/>
            <a:ext cx="381000" cy="381000"/>
          </a:xfrm>
          <a:prstGeom prst="rect">
            <a:avLst/>
          </a:prstGeom>
        </p:spPr>
      </p:pic>
      <p:pic>
        <p:nvPicPr>
          <p:cNvPr id="10" name="Graphic 9" descr="Receiver with solid fill">
            <a:extLst>
              <a:ext uri="{FF2B5EF4-FFF2-40B4-BE49-F238E27FC236}">
                <a16:creationId xmlns:a16="http://schemas.microsoft.com/office/drawing/2014/main" id="{9FEC03A9-B480-3649-4712-25282FC6F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8624" y="3429000"/>
            <a:ext cx="300990" cy="300990"/>
          </a:xfrm>
          <a:prstGeom prst="rect">
            <a:avLst/>
          </a:prstGeom>
        </p:spPr>
      </p:pic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EDCD2255-957F-3B68-B1CB-EBFB66449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8144" y="3429000"/>
            <a:ext cx="300990" cy="300990"/>
          </a:xfrm>
          <a:prstGeom prst="rect">
            <a:avLst/>
          </a:prstGeom>
        </p:spPr>
      </p:pic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34F85D5C-48FD-51B9-3D9A-BFD31015E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139" y="38036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3840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109</TotalTime>
  <Words>213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e-OPEX</vt:lpstr>
      <vt:lpstr>DESCRIPTION</vt:lpstr>
      <vt:lpstr>BACKGROUND</vt:lpstr>
      <vt:lpstr>OBJECTIVES</vt:lpstr>
      <vt:lpstr>MODULES &amp; FEATURES</vt:lpstr>
      <vt:lpstr>MODULES &amp; FEATURES</vt:lpstr>
      <vt:lpstr>MODULES &amp; FEATURES</vt:lpstr>
      <vt:lpstr>MODULES &amp; FEATURES</vt:lpstr>
      <vt:lpstr>THANKS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Erna Rastiana</dc:creator>
  <cp:lastModifiedBy>Erna Rastiana</cp:lastModifiedBy>
  <cp:revision>1</cp:revision>
  <dcterms:created xsi:type="dcterms:W3CDTF">2025-03-22T07:54:27Z</dcterms:created>
  <dcterms:modified xsi:type="dcterms:W3CDTF">2025-03-22T09:43:34Z</dcterms:modified>
</cp:coreProperties>
</file>